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VAIZ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Best Vaiz Alternatives for Project Management in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C5767">
                    <a:alpha val="100000"/>
                  </a:srgbClr>
                </a:solidFill>
                <a:latin typeface="Calibri"/>
              </a:rPr>
              <a:t><![CDATA[Imogen Patel, Senior Reviewer · 07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Quick Alternatives Comparis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Best for small team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Best for software team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Best for docs-heavy team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Build the shortlist by workflow, not feature count; two or three tools is enough to compar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Why Consider a Vaiz Alternative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Mobile-first teams — Vaiz iOS app is roadmap; field-first teams may need a different tool toda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Name the gap first; the alternative comparison only matters if the gap is real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Best Vaiz Alternatives Rank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Asana for structured execution — best for organisations of 50+ with mature reporting nee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Jira for agile development — best for software teams with deep agile workflows and compliance nee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ClickUp for feature depth — best for teams that want every project tool inside one produc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Notion for flexible docs — best for knowledge-heavy teams whose work centres on writ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Trello for simple Kanban — best for tiny teams with simple workflow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Asana, Jira, ClickUp, Notion, Trello — five tools cover almost every Vaiz alternative shortlis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Feature Comparis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Tasks, docs, and dashboar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Gantt and dependenci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Automation and A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Vaiz beats the field on bundling; specialised competitors beat Vaiz on depth in their primary domain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Pricing Comparis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Free plans and user limi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Per-seat paid ti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Hidden costs and add-o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Vaiz' bundled AI on Premium is the biggest price advantage versus the field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Migration Consider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Inventory: list active boards, custom fields, automations, integrations, repor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Import: use the target tool\'s importer where available; document gap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Pilot: one real team for one real sprint or campaig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Rollout: parallel run for one cycle, then sunset the old too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Migration tooling is easy; adoption and parallel running take real planning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Final Recommend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Hybrid setups — Vaiz for execution + Notion for knowledge is a common pair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Default to Vaiz; switch only when a specific deeper need justifies the alternative.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https://tasktracker.best/vaiz-alternativ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C5767">
                    <a:alpha val="100000"/>
                  </a:srgbClr>
                </a:solidFill>
                <a:latin typeface="Calibri"/>
              </a:rPr>
              <a:t><![CDATA[Some links on this site lead to Vaiz; we may earn a referral fee when readers sign up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Imogen Patel, Senior Reviewer</dc:creator>
  <cp:lastModifiedBy>Unknown Creator</cp:lastModifiedBy>
  <dcterms:created xsi:type="dcterms:W3CDTF">2026-06-11T15:19:32Z</dcterms:created>
  <dcterms:modified xsi:type="dcterms:W3CDTF">2026-06-11T15:19:32Z</dcterms:modified>
  <dc:title>Best Vaiz Alternatives 2026: Asana, Jira, ClickUp and More</dc:title>
  <dc:description>Compare the best Vaiz alternatives by features, pricing, docs, automation, AI, Gantt, dashboards, integrations, ease of use, and team fit.</dc:description>
  <dc:subject>Best Vaiz Alternatives for Project Management in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