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Review 2026: Is It Right for Your Team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17.03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What Is Vaiz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Work management positioning — documents, dashboards, and automation for the surrounding planning and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hink of Vaiz as a project workspace where tasks, docs, and reporting sit beside each other rather than as a Kanban tool with bolt-on extra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Feature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Imports — one-click importers for Trello, Jira, Asana, YouTrack, and Notion (tasks); ClickUp, Monday, and Wrike are listed as coming so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he feature set is broad enough to replace 2 or 3 separate tools at once, with the AI assistant gated to Premiu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Plan Val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ree, Pro, Premium, and Enterprise che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torage and automation limits to verif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onthly versus annual billing impa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o is the natural ceiling for most teams; Premium pays off mainly when the AI assistant is part of daily work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User Experience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paces and groups — useful for separating client work from internal projects without setting up multiple workspa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lan for an hour to set up the workspace and another half day before automation and AI feel natural to the tea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Integrations and AI Workf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Embedded tools — Figma, Miro, Excalidraw, Mermaid, Swagger, GraphQL Editor, and CodeSandbox embed i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he native integrations are short but cover the high-traffic apps; MCP is the standout for AI-forward team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os and Cons of Va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Ecosystem maturity — fewer Power-Ups, marketplace apps, and learning resources than Asana or Click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wins on breadth and price; it loses to incumbents on ecosystem depth and native mobil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Alternative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 for structured work manage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 for software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otion, ClickUp, and Trello tradeoff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uild a shortlist of two or three tools and pilot each on a single real project for two week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Who Should Use Vaiz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Long-tail risk — ecosystem depth and roadmap delivery; revisit the Vaiz roadmap before committing to a multi-year mi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lot Vaiz with one real project, two dashboards, and two automations before deciding to consolidate other tool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2026-06-11T15:19:31Z</dcterms:created>
  <dcterms:modified xsi:type="dcterms:W3CDTF">2026-06-11T15:19:31Z</dcterms:modified>
  <dc:title>Vaiz Review 2026: Features, Pricing, Pros and Cons</dc:title>
  <dc:description>Full Vaiz review covering tasks, docs, boards, AI, automation, dashboards, integrations, pricing, pros, cons, and best-fit teams.</dc:description>
  <dc:subject>Vaiz Review 2026: Is It Right for Your Team?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