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VAIZ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Vaiz vs Asana: Which Project Tool Fits Your Team?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4C5767">
                    <a:alpha val="100000"/>
                  </a:srgbClr>
                </a:solidFill>
                <a:latin typeface="Calibri"/>
              </a:rPr>
              <a:t><![CDATA[Imogen Patel, Senior Reviewer · 22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Quick Comparison T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Core positioning of each too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Best fit by team typ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Pricing and free-plan check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Vaiz looks better for consolidating tools; Asana looks better for deep, structured execution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Task and Project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Task-doc linking — Vaiz has the tighter native integra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Asana wins on portfolio depth; Vaiz wins on task-plus-doc integration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Docs and Work Contex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Total tool count — Vaiz reduces the stack; Asana stays in its la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Vaiz' embedded docs are the biggest differentiator versus Asana in real workflows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Automation and A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Recipe libraries — Asana has more out-of-the-box rules; Vaiz favours hand-built rul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Asana has the bigger rule library; Vaiz has the better external-AI story via MCP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Dashboards and Repor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AI-generated reports — Vaiz Premium drafts weekly summari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Asana wins on reporting maturity at scale; Vaiz is competitive for small-to-mid teams with AI draft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Pricing and Valu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Free plan comparis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Paid tiers and storag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Total cost as teams grow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Vaiz is materially cheaper at most team sizes once docs are factored in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Verdict: Vaiz or Asana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Pilot scope — run one real team in each tool for two weeks before decid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Pilot both for two weeks on a real project; let the workflow fit decide.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https://tasktracker.best/vaiz-vs-asan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4C5767">
                    <a:alpha val="100000"/>
                  </a:srgbClr>
                </a:solidFill>
                <a:latin typeface="Calibri"/>
              </a:rPr>
              <a:t><![CDATA[Some links on this site lead to Vaiz; we may earn a referral fee when readers sign up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Imogen Patel, Senior Reviewer</dc:creator>
  <cp:lastModifiedBy>Unknown Creator</cp:lastModifiedBy>
  <dcterms:created xsi:type="dcterms:W3CDTF">2026-06-11T15:19:32Z</dcterms:created>
  <dcterms:modified xsi:type="dcterms:W3CDTF">2026-06-11T15:19:32Z</dcterms:modified>
  <dc:title>Vaiz vs Asana 2026: Features, Pricing and Fit</dc:title>
  <dc:description>Compare Vaiz vs Asana by task management, docs, dashboards, automations, AI, pricing, integrations, ease of use, and best team fit.</dc:description>
  <dc:subject>Vaiz vs Asana: Which Project Tool Fits Your Team?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