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AI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Vaiz vs ClickUp: All-in-One Power or Focused Simplicity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Imogen Patel, Senior Reviewer · 0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Feature breadth comparis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Setup complexity and learning cur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est fit by team siz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ClickUp wins on breadth; Vaiz wins on focus and UI cleanlines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Task Management and Vi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iew sprawl — ClickUp users often build dozens of views; Vaiz\' lighter surface discourages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ClickUp has more views; Vaiz has fewer to maintai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Docs and Collab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ool consolidation — ClickUp aims to replace Slack and Miro; Vaiz integrates with th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ClickUp wants to replace chat and whiteboards; Vaiz integrates with the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Automation and A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MCP — Vaiz exposes workspace data to Claude and Cursor; ClickUp\'s external-agent story is young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utomation parity is close; MCP gives Vaiz the cleaner external-AI story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Dashboards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I report drafting — Vaiz Premium drafts; ClickUp Brain simi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ClickUp dashboards are deeper; Vaiz is simpler and cleaner for typical need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Pricing and Plan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Free plan comparis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Storage, automation, and AI g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otal cost for growing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 is cheaper at face value; the AI bundle is the bigger differentiator at scal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erdict: Vaiz or ClickUp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UI complexity tax — ClickUp\'s surface area asks more of every new team memb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ilot both for two weeks on the same project; the tool the team prefers wins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https://tasktracker.best/vaiz-vs-clicku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Some links on this site lead to Vaiz; we may earn a referral fee when readers sign up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Imogen Patel, Senior Reviewer</dc:creator>
  <cp:lastModifiedBy>Unknown Creator</cp:lastModifiedBy>
  <dcterms:created xsi:type="dcterms:W3CDTF">2026-06-11T15:19:32Z</dcterms:created>
  <dcterms:modified xsi:type="dcterms:W3CDTF">2026-06-11T15:19:32Z</dcterms:modified>
  <dc:title>Vaiz vs ClickUp 2026: Features, AI, Pricing and UX</dc:title>
  <dc:description>Compare Vaiz vs ClickUp by task management, docs, automation, dashboards, AI, templates, integrations, pricing, complexity, and team fit.</dc:description>
  <dc:subject>Vaiz vs ClickUp: All-in-One Power or Focused Simplicity?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