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AI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Vaiz vs Jira: Simpler Work Management or Agile Depth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Imogen Patel, Senior Reviewer · 04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Agile depth versus setup spe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Best fit by team matur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ricing and admin effo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 for cross-functional simplicity; Jira for deep engineering workflow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Workflow Complex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When complexity is waste — small teams, evolving processes, mixed-team projec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Jira pays back when complexity is required; Vaiz wins when simplicity is the goal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Agile and Developer Workflo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Developer experience — Cursor and Claude via MCP is a Vaiz angle worth flagg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Jira owns deep agile; Vaiz handles agile-light with better cross-team adoptio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Docs, Decisions, and Contex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Knowledge maturity — Confluence wins for organisations with thousands of pages already the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Confluence is the obvious answer if you already use it; Vaiz avoids needing it in the first plac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Automation and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BI integration — Jira ecosystem advantage for advanced analytic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Jira's automation is deeper; Vaiz' dashboards are easier to build for cross-team audienc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Pricing and Ado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otal cost of ownership — compare admin hours, not just seat fe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Jira's real cost is admin time; Vaiz' real cost is a tighter feature set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erdict: Vaiz or Jira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Hybrid option — engineering on Jira, the rest of the company on Vaiz; the two-tool tax limited to one tea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Jira when the agile depth is non-negotiable; Vaiz when consolidation matters more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https://tasktracker.best/vaiz-vs-jir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Some links on this site lead to Vaiz; we may earn a referral fee when readers sign up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Imogen Patel, Senior Reviewer</dc:creator>
  <cp:lastModifiedBy>Unknown Creator</cp:lastModifiedBy>
  <dcterms:created xsi:type="dcterms:W3CDTF">2026-06-11T15:19:33Z</dcterms:created>
  <dcterms:modified xsi:type="dcterms:W3CDTF">2026-06-11T15:19:33Z</dcterms:modified>
  <dc:title>Vaiz vs Jira: Project Management for Teams and Developers</dc:title>
  <dc:description>Compare Vaiz vs Jira for task tracking, agile workflows, docs, Gantt, automation, AI, integrations, complexity, pricing, and team adoption.</dc:description>
  <dc:subject>Vaiz vs Jira: Simpler Work Management or Agile Depth?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