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vs Notion: Project Management or Flexible Workspace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1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oject-first versus blank-canvas approa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it by team workfl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I and pricing che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for execution, Notion for knowledge work — pick by which one is the daily verb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ocuments and Knowledg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ublic sharing — Notion ships public pages; Vaiz is workspace-inter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otion is the deeper docs tool; Vaiz' docs are project-tied first, encyclopedia secon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Task and Project Track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etup time — Vaiz minutes; Notion ho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ative task and Gantt models matter; Notion needs work to match them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utomation and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Webhook support — Vaiz native; Notion via plugins or workfl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native automation is the cleaner path; Notion gets there with more glu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I Workf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icing — Vaiz AI on Premium; Notion AI is a paid add-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Notion AI wins on writing; Vaiz AI wins on project planning and MCP integrati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Sc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Free plan lim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er-seat costs to verif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dmin overhead as teams gr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is cheaper at face value; the more honest comparison is the full stack each tool replac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Vaiz or Notion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Decision shortcut — list the team\'s top five recurring activities; whichever tool covers them better wi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ick by primary verb: executing vs. writing. Hybrid is fine when both matter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vs-no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2026-06-11T15:19:33Z</dcterms:created>
  <dcterms:modified xsi:type="dcterms:W3CDTF">2026-06-11T15:19:33Z</dcterms:modified>
  <dc:title>Vaiz vs Notion: Docs, Tasks, AI and Project Tracking</dc:title>
  <dc:description>Compare Vaiz vs Notion for project management, documents, tasks, databases, AI, templates, dashboards, automation, pricing, and team workflows.</dc:description>
  <dc:subject>Vaiz vs Notion: Project Management or Flexible Workspace?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