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presProps" Target="presProps.xml"/>
  <Relationship Id="rId13" Type="http://schemas.openxmlformats.org/officeDocument/2006/relationships/viewProps" Target="viewProps.xml"/>
  <Relationship Id="rId14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0744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VAIZ REVIEW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Vaiz vs Trello: When Boards Need More Power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4C5767">
                    <a:alpha val="100000"/>
                  </a:srgbClr>
                </a:solidFill>
                <a:latin typeface="Calibri"/>
              </a:rPr>
              <a:t><![CDATA[Imogen Patel, Senior Reviewer · 16.05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Quick Comparison 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Simple Kanban versus full work management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Best fit by workflow stage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Pricing and add-on checks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Trello for small Kanban setups; Vaiz when the team needs more than boards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Kanban and Board Experie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Visual customisation — Trello has more visual personality; Vaiz is more business-oriented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Trello wins on pure Kanban polish; Vaiz wins when the team needs more views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Task Depth and Project Plann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When Power-Ups become a tax — every new feature is a separate UI, separate billing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Trello Power-Ups work at small scale; Vaiz' bundle wins as needs grow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Docs and Team Contex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Tool count — Vaiz one; Trello plus docs tool two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Vaiz' built-in docs remove the second-tool tax that Trello users almost always pay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Automation and Integration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MCP support — Vaiz-only differentiato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Trello Butler handles boards; Vaiz handles boards plus workspace plus external AI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Pricing and Sca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Migration cost — use Vaiz\' Trello importer to bring boards across with minimal manual wor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Trello looks cheap at first; Power-Up creep is the real cost. Vaiz bundles those features.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Verdict: Vaiz or Trello?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Decision shortcut — count Power-Ups; three or more is the switch signal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•  Stick with Trello for solo or tiny-team Kanban; switch to Vaiz once Power-Ups stack up.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0082F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D2530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0082FF">
                    <a:alpha val="100000"/>
                  </a:srgbClr>
                </a:solidFill>
                <a:latin typeface="Calibri"/>
              </a:rPr>
              <a:t><![CDATA[https://tasktracker.best/vaiz-vs-trello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4C5767">
                    <a:alpha val="100000"/>
                  </a:srgbClr>
                </a:solidFill>
                <a:latin typeface="Calibri"/>
              </a:rPr>
              <a:t><![CDATA[Some links on this site lead to Vaiz; we may earn a referral fee when readers sign up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Imogen Patel, Senior Reviewer</dc:creator>
  <cp:lastModifiedBy>Unknown Creator</cp:lastModifiedBy>
  <dcterms:created xsi:type="dcterms:W3CDTF">2026-06-11T15:19:34Z</dcterms:created>
  <dcterms:modified xsi:type="dcterms:W3CDTF">2026-06-11T15:19:34Z</dcterms:modified>
  <dc:title>Vaiz vs Trello: Kanban Simplicity or Project Depth?</dc:title>
  <dc:description>Compare Vaiz vs Trello for boards, Kanban, tasks, Gantt, docs, automation, dashboards, integrations, pricing, and team scaling.</dc:description>
  <dc:subject>Vaiz vs Trello: When Boards Need More Power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